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28663" y="357166"/>
            <a:ext cx="1285883" cy="714380"/>
          </a:xfrm>
        </p:spPr>
        <p:txBody>
          <a:bodyPr>
            <a:normAutofit/>
          </a:bodyPr>
          <a:lstStyle/>
          <a:p>
            <a:r>
              <a:rPr lang="ru-RU" sz="1000" b="0" dirty="0" smtClean="0"/>
              <a:t>ФОРМИРОВАНИЕ </a:t>
            </a:r>
            <a:br>
              <a:rPr lang="ru-RU" sz="1000" b="0" dirty="0" smtClean="0"/>
            </a:br>
            <a:r>
              <a:rPr lang="ru-RU" sz="1000" b="0" dirty="0" smtClean="0"/>
              <a:t>СОВРЕМЕННОЙ </a:t>
            </a:r>
            <a:br>
              <a:rPr lang="ru-RU" sz="1000" b="0" dirty="0" smtClean="0"/>
            </a:br>
            <a:r>
              <a:rPr lang="ru-RU" sz="1000" dirty="0" smtClean="0"/>
              <a:t>ГОРОДСКОЙ СРЕДЫ</a:t>
            </a:r>
            <a:endParaRPr lang="ru-RU" sz="1000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900486" cy="46910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Z:\Гунзыма\МУН. ПРОГРАММЫ\МП Формирование городской среды\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428736"/>
            <a:ext cx="4651376" cy="2857520"/>
          </a:xfrm>
          <a:prstGeom prst="rect">
            <a:avLst/>
          </a:prstGeom>
          <a:noFill/>
        </p:spPr>
      </p:pic>
      <p:pic>
        <p:nvPicPr>
          <p:cNvPr id="1027" name="Picture 3" descr="Z:\Гунзыма\МУН. ПРОГРАММЫ\МП Формирование городской среды\Брендбук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5" y="285728"/>
            <a:ext cx="428628" cy="790553"/>
          </a:xfrm>
          <a:prstGeom prst="rect">
            <a:avLst/>
          </a:prstGeom>
          <a:noFill/>
        </p:spPr>
      </p:pic>
      <p:pic>
        <p:nvPicPr>
          <p:cNvPr id="1028" name="Picture 4" descr="Z:\Гунзыма\МУН. ПРОГРАММЫ\МП Формирование городской среды\2020\Снимок 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3429000"/>
            <a:ext cx="4500594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</Words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ФОРМИРОВАНИЕ  СОВРЕМЕННОЙ  ГОРОДСКОЙ СРЕДЫ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 СОВРЕМЕННОЙ  ГОРОДСКОЙ СРЕДЫ</dc:title>
  <dc:creator>Богдан Занудько</dc:creator>
  <cp:lastModifiedBy>Zanudko Bogdan</cp:lastModifiedBy>
  <cp:revision>2</cp:revision>
  <dcterms:created xsi:type="dcterms:W3CDTF">2020-07-13T05:13:15Z</dcterms:created>
  <dcterms:modified xsi:type="dcterms:W3CDTF">2020-07-13T05:29:10Z</dcterms:modified>
</cp:coreProperties>
</file>